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7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9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8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4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1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6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2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79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6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6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2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3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784B8-3BF6-432D-8AF8-80B0170BE8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Place Value Through Hundreds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D1D3FC-8B7B-4A7E-A2B5-C98D7D3DD9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9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FF99E-F5DB-408C-91A8-304628889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9A85FD-83B0-4A43-8B4C-39DDE87BDF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1733" y="31326"/>
            <a:ext cx="5937956" cy="6846568"/>
          </a:xfrm>
        </p:spPr>
      </p:pic>
    </p:spTree>
    <p:extLst>
      <p:ext uri="{BB962C8B-B14F-4D97-AF65-F5344CB8AC3E}">
        <p14:creationId xmlns:p14="http://schemas.microsoft.com/office/powerpoint/2010/main" val="308695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Place Value Through Hundreds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 Through Hundreds</dc:title>
  <dc:creator>ASUS</dc:creator>
  <cp:lastModifiedBy>ASUS</cp:lastModifiedBy>
  <cp:revision>1</cp:revision>
  <dcterms:created xsi:type="dcterms:W3CDTF">2020-07-13T16:59:29Z</dcterms:created>
  <dcterms:modified xsi:type="dcterms:W3CDTF">2020-07-13T17:02:04Z</dcterms:modified>
</cp:coreProperties>
</file>