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BC16-A598-411A-87B7-2F3C439AA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 Strategies Mental </a:t>
            </a:r>
            <a:r>
              <a:rPr lang="en-US" dirty="0" err="1"/>
              <a:t>maths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709DB-2352-46EF-A205-FA19C64A1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68F1-EE14-4CED-8275-6D89225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935E-3E28-41E0-A0EE-C77EEC2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484BEC-69B0-41A7-9336-9E86308BD9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96" t="16188" r="32840" b="9322"/>
          <a:stretch/>
        </p:blipFill>
        <p:spPr>
          <a:xfrm>
            <a:off x="2167467" y="128224"/>
            <a:ext cx="4470399" cy="60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9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1738-6DBA-44EC-AD8D-7035D15A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F894-0188-4895-AAEA-823642410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5B6B0E-7D3C-40A9-AA83-F352E0491E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15" t="18812" r="33951" b="9542"/>
          <a:stretch/>
        </p:blipFill>
        <p:spPr>
          <a:xfrm>
            <a:off x="2050988" y="365127"/>
            <a:ext cx="4643323" cy="598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Addition Strategies Mental maths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Thousands Work Sheet</dc:title>
  <dc:creator>ASUS</dc:creator>
  <cp:lastModifiedBy>ASUS</cp:lastModifiedBy>
  <cp:revision>6</cp:revision>
  <dcterms:created xsi:type="dcterms:W3CDTF">2020-07-13T17:09:44Z</dcterms:created>
  <dcterms:modified xsi:type="dcterms:W3CDTF">2020-07-13T17:18:39Z</dcterms:modified>
</cp:coreProperties>
</file>