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7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9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84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4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1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64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2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79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6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61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2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3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784B8-3BF6-432D-8AF8-80B0170BE8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Compare Whole Numbers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D1D3FC-8B7B-4A7E-A2B5-C98D7D3DD9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96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FF99E-F5DB-408C-91A8-304628889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414D127-B5F5-4DAF-B18E-2D895D1EF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4355322-A122-402F-9BD5-DA11708411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802" t="15360" r="31852" b="9101"/>
          <a:stretch/>
        </p:blipFill>
        <p:spPr>
          <a:xfrm>
            <a:off x="1783644" y="365126"/>
            <a:ext cx="5226756" cy="6633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95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Compare Whole Numbers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Value Through Hundreds</dc:title>
  <dc:creator>ASUS</dc:creator>
  <cp:lastModifiedBy>ASUS</cp:lastModifiedBy>
  <cp:revision>2</cp:revision>
  <dcterms:created xsi:type="dcterms:W3CDTF">2020-07-13T16:59:29Z</dcterms:created>
  <dcterms:modified xsi:type="dcterms:W3CDTF">2020-07-13T17:04:14Z</dcterms:modified>
</cp:coreProperties>
</file>