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7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9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8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4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1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6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2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7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6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6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2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784B8-3BF6-432D-8AF8-80B0170BE8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 and Subtract without regrouping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1D3FC-8B7B-4A7E-A2B5-C98D7D3DD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9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FF99E-F5DB-408C-91A8-304628889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414D127-B5F5-4DAF-B18E-2D895D1EF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CBC1005-CE4D-4A34-BE10-0BA20B646B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55" t="16188" r="31852" b="8882"/>
          <a:stretch/>
        </p:blipFill>
        <p:spPr>
          <a:xfrm>
            <a:off x="1943178" y="0"/>
            <a:ext cx="5055933" cy="653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95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5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Add and Subtract without regrouping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 Through Hundreds</dc:title>
  <dc:creator>ASUS</dc:creator>
  <cp:lastModifiedBy>ASUS</cp:lastModifiedBy>
  <cp:revision>4</cp:revision>
  <dcterms:created xsi:type="dcterms:W3CDTF">2020-07-13T16:59:29Z</dcterms:created>
  <dcterms:modified xsi:type="dcterms:W3CDTF">2020-07-13T17:07:16Z</dcterms:modified>
</cp:coreProperties>
</file>