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6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6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4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7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4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8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BC16-A598-411A-87B7-2F3C439AA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Place Value Through </a:t>
            </a:r>
            <a:r>
              <a:rPr lang="en-US"/>
              <a:t>Thousands Work Sheet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709DB-2352-46EF-A205-FA19C64A1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6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68F1-EE14-4CED-8275-6D89225A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A935E-3E28-41E0-A0EE-C77EEC25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AEF51D-DC21-4ECB-BC3C-C98E3D1C18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61" t="15360" r="31483" b="9321"/>
          <a:stretch/>
        </p:blipFill>
        <p:spPr>
          <a:xfrm>
            <a:off x="2077156" y="219334"/>
            <a:ext cx="5023555" cy="635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9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Place Value Through Thousands Work 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Through Thousands Work Sheet</dc:title>
  <dc:creator>ASUS</dc:creator>
  <cp:lastModifiedBy>ASUS</cp:lastModifiedBy>
  <cp:revision>1</cp:revision>
  <dcterms:created xsi:type="dcterms:W3CDTF">2020-07-13T17:09:44Z</dcterms:created>
  <dcterms:modified xsi:type="dcterms:W3CDTF">2020-07-13T17:10:52Z</dcterms:modified>
</cp:coreProperties>
</file>