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BC16-A598-411A-87B7-2F3C439AA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a Number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709DB-2352-46EF-A205-FA19C64A1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68F1-EE14-4CED-8275-6D89225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935E-3E28-41E0-A0EE-C77EEC2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B371BF-A293-464F-BEFE-E2D064E1CA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3" t="15360" r="31975" b="8883"/>
          <a:stretch/>
        </p:blipFill>
        <p:spPr>
          <a:xfrm>
            <a:off x="2114664" y="0"/>
            <a:ext cx="4914671" cy="642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9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D3D2-6B20-4AA3-8732-E57FD083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DC3B09-68F6-42A2-A37B-F24C39726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247" t="19530" r="34101" b="9644"/>
          <a:stretch/>
        </p:blipFill>
        <p:spPr>
          <a:xfrm>
            <a:off x="1516373" y="365126"/>
            <a:ext cx="5155359" cy="6485770"/>
          </a:xfrm>
        </p:spPr>
      </p:pic>
    </p:spTree>
    <p:extLst>
      <p:ext uri="{BB962C8B-B14F-4D97-AF65-F5344CB8AC3E}">
        <p14:creationId xmlns:p14="http://schemas.microsoft.com/office/powerpoint/2010/main" val="195005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Use a Number 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Thousands Work Sheet</dc:title>
  <dc:creator>ASUS</dc:creator>
  <cp:lastModifiedBy>ASUS</cp:lastModifiedBy>
  <cp:revision>3</cp:revision>
  <dcterms:created xsi:type="dcterms:W3CDTF">2020-07-13T17:09:44Z</dcterms:created>
  <dcterms:modified xsi:type="dcterms:W3CDTF">2020-07-13T17:13:10Z</dcterms:modified>
</cp:coreProperties>
</file>