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6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6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4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7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365E-4737-4EEE-8B6B-28DD0EDC9742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DA33-FB65-45BC-B396-6CB4084E6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3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BC16-A598-411A-87B7-2F3C439AA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Rounding Numbers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709DB-2352-46EF-A205-FA19C64A1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68F1-EE14-4CED-8275-6D89225A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935E-3E28-41E0-A0EE-C77EEC25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1CA202-36FA-427C-BAF1-F92A31D58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55" t="18812" r="32099" b="7565"/>
          <a:stretch/>
        </p:blipFill>
        <p:spPr>
          <a:xfrm>
            <a:off x="1948096" y="158045"/>
            <a:ext cx="4599460" cy="58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9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D3D2-6B20-4AA3-8732-E57FD083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993A77-0DF9-4128-983F-BD8D98DD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55667F-B566-4D54-8DEE-3B5FD7710E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074" t="15360" r="31728" b="11297"/>
          <a:stretch/>
        </p:blipFill>
        <p:spPr>
          <a:xfrm>
            <a:off x="1828800" y="96397"/>
            <a:ext cx="4989689" cy="60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5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Rounding Numbers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Thousands Work Sheet</dc:title>
  <dc:creator>ASUS</dc:creator>
  <cp:lastModifiedBy>ASUS</cp:lastModifiedBy>
  <cp:revision>4</cp:revision>
  <dcterms:created xsi:type="dcterms:W3CDTF">2020-07-13T17:09:44Z</dcterms:created>
  <dcterms:modified xsi:type="dcterms:W3CDTF">2020-07-13T17:14:49Z</dcterms:modified>
</cp:coreProperties>
</file>