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6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6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4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2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4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5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7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4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8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4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3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ABC16-A598-411A-87B7-2F3C439AA3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Addition Properties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C709DB-2352-46EF-A205-FA19C64A18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68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068F1-EE14-4CED-8275-6D89225AA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A935E-3E28-41E0-A0EE-C77EEC25A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897AD0D-E702-4DA9-B0F4-D6896DAB9F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926" t="16188" r="32346" b="12176"/>
          <a:stretch/>
        </p:blipFill>
        <p:spPr>
          <a:xfrm>
            <a:off x="2144888" y="243354"/>
            <a:ext cx="5023555" cy="637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59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DD3D2-6B20-4AA3-8732-E57FD0834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D993A77-0DF9-4128-983F-BD8D98DD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F6AFFD-D0C8-4D2B-AABF-83849ADDD0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790" t="16188" r="32840" b="7345"/>
          <a:stretch/>
        </p:blipFill>
        <p:spPr>
          <a:xfrm>
            <a:off x="2241522" y="101600"/>
            <a:ext cx="4249589" cy="601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05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Addition Properties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Value Through Thousands Work Sheet</dc:title>
  <dc:creator>ASUS</dc:creator>
  <cp:lastModifiedBy>ASUS</cp:lastModifiedBy>
  <cp:revision>5</cp:revision>
  <dcterms:created xsi:type="dcterms:W3CDTF">2020-07-13T17:09:44Z</dcterms:created>
  <dcterms:modified xsi:type="dcterms:W3CDTF">2020-07-13T17:16:55Z</dcterms:modified>
</cp:coreProperties>
</file>