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CBDB-DCD4-4F13-9238-0DAD32B05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04AFB-1D0F-4F86-A687-F688D006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BF9-BCD9-4D21-8FA6-FD7FA338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EF2B-40E8-4757-807D-11DEC1D4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68B2-FA79-42F3-A58B-7DC1CFBE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4C06-7E3F-4322-AD26-ECD300EB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12D96-D826-4E83-A75E-E6CC43A72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5919-6FF6-4282-9190-251342D3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F060-1526-4F79-8261-7AA524CA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C305-BA66-4D04-AE1B-4CA2B65C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2E970-5DD5-404E-BDD9-9A3E76EBF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09094-1D3C-432D-A801-282BC772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0E8B-789F-406F-A65D-B1EC1C8D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2565-4BD4-411B-BF49-5DE4A6CE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50D5-8267-49A5-9CE1-89A1408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6D34-82E8-4C02-A06D-8F19C48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6AF7-D43C-4BBD-B540-675B0890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0642-5D0E-4150-A81D-8CD73733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2ABA-5C3D-4357-83B7-7F4E4C3B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5B78-3C90-4DDD-8BB1-4471B4E0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0CE6-9A66-4125-A734-58DE7369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8295A-9184-476C-860A-A42F0000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F5D5-9838-4A33-88B9-1D77F2AE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A8A83-42D3-454D-BBE2-73F26C4E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7141-1BDE-4D5A-B685-E9ABB015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CB9C-A84C-4269-AC14-50B0CC95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14CE-1BD4-49C9-AE77-97D963A8B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50486-320B-457B-8BCB-E410491FD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BD5CE-DD45-4E12-9C19-5E49591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7514B-2F0D-495A-B6AE-2F518F1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CB381-1393-4712-9B3C-5EEA2627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B5C2-9FBF-46FA-8BA3-8627DEC7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D341-BF68-421D-87B4-E41F304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C4A5B-F3C9-4047-8F0B-51F9BE786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D590C-45D9-4E8F-85B1-A9D5AB9F0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7011C-E713-489A-9A37-49A91F945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28948-1D71-4549-B8CD-0D4AD0CB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BC69D-080C-4788-917C-1107FE4A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439D7-EB2A-4D2D-B385-76E3CCA5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1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A09-C56D-41F2-83CB-DDEA4049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3E233-8001-4A35-BA24-E02664B0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C906D-8ACD-43B9-8F41-004C7F3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07B1E-D000-493F-B97B-6C9D49F3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85A1A-5B98-4F13-9D4F-F0773830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7CF55-8C6E-422E-9AD9-6EEE1521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0301E-DBC3-4561-9924-F8DFC487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82E8-8705-44EB-8C2B-2E782F38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9E7EE-A0A2-4531-8E83-34650BFB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B4CB3-6876-4328-B76B-806E198C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DF23B-BF72-4392-B608-79E6554B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CB151-07AA-46BF-A811-0891C56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E5D95-08B5-49E8-8D80-7A60FB24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4117-B533-439D-B4F5-A01631D5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F4FE5-CD25-4809-ADEE-CEE750718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45B39-D671-4FF9-AD75-C54BF9C80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DC95D-364C-4779-80F7-73C2217B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DE431-F4B0-45E5-9BA3-E571F97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04468-F1D5-4D6E-AEA6-8A2E5179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4AB71-A398-473B-9EBF-F91725FA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21096-DEE7-4E20-BF48-4F8828BE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37C30-7043-497B-829B-7126FF1C9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74A4-8D4A-48D8-95F9-E557AC27D5E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94E6-6331-4926-81A6-F356C2957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610D0-D004-43FF-9059-D7B3C807B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39F8-1994-47E8-8D67-439E6517B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782B-1184-4123-AD97-D6681E7ED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C47F7-4D18-4BA7-A38C-28E6AE17A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6349" r="31137" b="16349"/>
          <a:stretch/>
        </p:blipFill>
        <p:spPr>
          <a:xfrm>
            <a:off x="1524001" y="318655"/>
            <a:ext cx="9144000" cy="61929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397C1F5-9E17-4ED9-84C8-AD6DC05A8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7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13EB-5C79-446B-BE56-DF7A83F9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5AC812-4C68-4922-84AF-1B69A2DEE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2" t="16629" r="29951" b="6955"/>
          <a:stretch/>
        </p:blipFill>
        <p:spPr>
          <a:xfrm>
            <a:off x="720437" y="365125"/>
            <a:ext cx="10633364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264F-D9E1-4A8B-B8F9-E6DBDF0D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979275-E33E-467D-8CC3-FA3C3E302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99" t="16251" r="28770" b="5710"/>
          <a:stretch/>
        </p:blipFill>
        <p:spPr>
          <a:xfrm>
            <a:off x="838200" y="365126"/>
            <a:ext cx="10515600" cy="59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78DE-883E-43CF-8545-A38B23CA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7CF135-1213-4D1C-B1A0-26FAF022B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6" t="16251" r="28770" b="6345"/>
          <a:stretch/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93E7-7CE1-4597-A607-7C2E96C4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B76C7-A838-409A-880F-7FDE86AB0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1" t="15674" r="27803" b="6955"/>
          <a:stretch/>
        </p:blipFill>
        <p:spPr>
          <a:xfrm>
            <a:off x="838200" y="365125"/>
            <a:ext cx="10515600" cy="59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CCA2-8187-4536-B8AC-E04D915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4B379-E8AD-46FE-A87D-4E4D72958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40" t="16948" r="28339" b="6318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D879-813E-4785-8129-A6B1C7E4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040A28-005D-4A4E-958C-968E8DA4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1" t="17266" r="28161" b="6000"/>
          <a:stretch/>
        </p:blipFill>
        <p:spPr>
          <a:xfrm>
            <a:off x="838201" y="365125"/>
            <a:ext cx="10515600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7688-2A0A-404A-8252-259043F1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AC9854-0C37-4B94-B36A-BB56B318A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2" t="16948" r="28698" b="6636"/>
          <a:stretch/>
        </p:blipFill>
        <p:spPr>
          <a:xfrm>
            <a:off x="838200" y="365126"/>
            <a:ext cx="10515601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011D-41D0-4E97-AB05-E0B57D36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B2B1A-9500-4370-A79C-B55F79F94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19" t="16311" r="28876" b="7274"/>
          <a:stretch/>
        </p:blipFill>
        <p:spPr>
          <a:xfrm>
            <a:off x="838200" y="365125"/>
            <a:ext cx="10515600" cy="59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B7F3-8F13-4F14-8F12-1FCB5017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3CBC38-170F-458E-A691-D92822A94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85" t="17321" r="28753" b="4353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2CD4-964F-48EF-A8D4-BB2C1C73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9E35B8-70E6-48B4-A194-06C23A37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2" t="17267" r="29056" b="7910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5120-6BCF-4477-B038-54E67210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E9A4BA-7243-425E-BA33-889A75DE8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19" t="16311" r="29952" b="12686"/>
          <a:stretch/>
        </p:blipFill>
        <p:spPr>
          <a:xfrm>
            <a:off x="838201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76B6-22D7-4AC9-88DB-963D6E2A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392A4-122C-4F60-BD05-4C570721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1" t="17266" r="30666" b="6954"/>
          <a:stretch/>
        </p:blipFill>
        <p:spPr>
          <a:xfrm>
            <a:off x="838201" y="365125"/>
            <a:ext cx="10515600" cy="63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2482-28AB-4C7F-8630-A6AC376D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E149F8-84B0-4887-A82B-5527CF240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8" t="16948" r="29771" b="6636"/>
          <a:stretch/>
        </p:blipFill>
        <p:spPr>
          <a:xfrm>
            <a:off x="838201" y="365126"/>
            <a:ext cx="10515600" cy="6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9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9356-E149-4FCB-B8A9-27EEA516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CA8413-B4C6-444E-92D9-451994BD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7" t="19495" r="30309" b="35929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004-F834-4A5A-A7BF-2CF2A20F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25E32F-0E86-45DB-BE72-D15B4D001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33" t="17266" r="31204" b="31790"/>
          <a:stretch/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AAB9-5830-438A-B155-3718D6E4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95167E-BDBD-4008-9D6B-66F976446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2" t="16629" r="31740" b="33701"/>
          <a:stretch/>
        </p:blipFill>
        <p:spPr>
          <a:xfrm>
            <a:off x="838201" y="365125"/>
            <a:ext cx="10515600" cy="60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CD71-E925-4A67-96AF-2B20C5C9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7A3F64-12B7-4DE7-B9A9-3A0919D7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9" t="15674" r="29951" b="5681"/>
          <a:stretch/>
        </p:blipFill>
        <p:spPr>
          <a:xfrm>
            <a:off x="838200" y="365125"/>
            <a:ext cx="10515599" cy="6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5B60-9E28-4608-BB86-19F3A943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80B204-A679-435B-8EDC-9A5ACD6E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7" t="16629" r="30130" b="24785"/>
          <a:stretch/>
        </p:blipFill>
        <p:spPr>
          <a:xfrm>
            <a:off x="838200" y="365125"/>
            <a:ext cx="10515600" cy="59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04C6-E8EE-426F-B232-298015A0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494A3-3B89-46EE-A503-FF0832B93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8" t="16948" r="30309" b="23193"/>
          <a:stretch/>
        </p:blipFill>
        <p:spPr>
          <a:xfrm>
            <a:off x="838201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1EA-05D4-4285-9E90-A2D46104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F6D59A-9CEF-46FB-8B1E-7AD921121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50" t="16629" r="29771" b="24467"/>
          <a:stretch/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F89E-E626-43F2-B16A-8FEB0456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8F5B81-C7C0-4CDD-A4A7-F9B09B38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9" t="17266" r="31383" b="21283"/>
          <a:stretch/>
        </p:blipFill>
        <p:spPr>
          <a:xfrm>
            <a:off x="838200" y="365125"/>
            <a:ext cx="10515599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9A72-6711-4E47-9CE4-A8AFB961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5B774-226B-4088-94DA-2128B8CFA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7" t="16311" r="29592" b="13005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8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35D3-C8DC-406A-9192-A2AEA121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94CC6D-DAD8-4E4F-AADD-C6A67BBE5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28" t="16948" r="29951" b="6318"/>
          <a:stretch/>
        </p:blipFill>
        <p:spPr>
          <a:xfrm>
            <a:off x="838201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E34A-4E29-43C0-8ABC-22041C91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BE55CF-FBB9-42BE-89FF-4F872932F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4" t="27136" r="34426" b="19691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78A6-585B-4B9D-8F48-FD7EABB5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007171-5C01-4CE3-B16C-6211A38B3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1" t="17585" r="29951" b="5682"/>
          <a:stretch/>
        </p:blipFill>
        <p:spPr>
          <a:xfrm>
            <a:off x="838200" y="365126"/>
            <a:ext cx="10515600" cy="60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2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A1E8-9461-449F-92FE-708C18C9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386A8-BA07-4C24-9B76-121C23D9E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9" t="17266" r="30667" b="6000"/>
          <a:stretch/>
        </p:blipFill>
        <p:spPr>
          <a:xfrm>
            <a:off x="838201" y="365126"/>
            <a:ext cx="10515600" cy="62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4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8D9C-801F-4267-843B-830E12EF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43D75-DF2A-4E91-923E-4113B3B14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28" t="17183" r="29771" b="5127"/>
          <a:stretch/>
        </p:blipFill>
        <p:spPr>
          <a:xfrm>
            <a:off x="838201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6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587B-1B52-4443-A295-13A7A059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D78E26-5CB3-4CD9-AFEB-0760FCF37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65" t="17904" r="31204" b="7273"/>
          <a:stretch/>
        </p:blipFill>
        <p:spPr>
          <a:xfrm>
            <a:off x="838201" y="365125"/>
            <a:ext cx="10515600" cy="62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CA3A-3157-49E9-AB7C-EAD6B778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6522B5-EB6D-4727-A1D4-A2AA559E8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7" t="16311" r="30309" b="6000"/>
          <a:stretch/>
        </p:blipFill>
        <p:spPr>
          <a:xfrm>
            <a:off x="838200" y="365124"/>
            <a:ext cx="10515600" cy="62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12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8365-6194-4870-91DE-54B7A81B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459BF-1DC1-472A-9B91-EA17999C0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28" t="18540" r="29235" b="6636"/>
          <a:stretch/>
        </p:blipFill>
        <p:spPr>
          <a:xfrm>
            <a:off x="838200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44FE-C65D-4F03-87B5-F7286445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A98189-2AF5-4CB4-BDEE-FA6D97014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5" t="15993" r="29592" b="15870"/>
          <a:stretch/>
        </p:blipFill>
        <p:spPr>
          <a:xfrm>
            <a:off x="838200" y="365124"/>
            <a:ext cx="10515600" cy="62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84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CF80-79B3-42CF-B10C-EE5FE864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5A4F9-B90D-42E9-A57F-A35450B8B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2" t="16948" r="29413" b="6318"/>
          <a:stretch/>
        </p:blipFill>
        <p:spPr>
          <a:xfrm>
            <a:off x="838201" y="365126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F840-CC03-4866-B9E9-04F538E6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B8DBDF-0F5A-4936-9844-B2EBD22DA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50" t="15994" r="29952" b="13004"/>
          <a:stretch/>
        </p:blipFill>
        <p:spPr>
          <a:xfrm>
            <a:off x="838201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7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BAC2-5486-4D04-8772-F48B6FF6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447880-510F-430F-8E30-42F9C886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28" t="16865" r="30666" b="6720"/>
          <a:stretch/>
        </p:blipFill>
        <p:spPr>
          <a:xfrm>
            <a:off x="838201" y="365125"/>
            <a:ext cx="10515600" cy="63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4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FDBA-47CC-4CA2-B131-4AFDAC17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92499A-B4ED-45E4-B51E-D89A5654B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50" t="16629" r="30488" b="7274"/>
          <a:stretch/>
        </p:blipFill>
        <p:spPr>
          <a:xfrm>
            <a:off x="838200" y="365124"/>
            <a:ext cx="10515599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9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03C4-E269-49E9-AF7B-88626714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D9579-7F03-4620-82AD-624C971B8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4" t="20451" r="34963" b="10776"/>
          <a:stretch/>
        </p:blipFill>
        <p:spPr>
          <a:xfrm>
            <a:off x="838200" y="365125"/>
            <a:ext cx="10515600" cy="6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2FC0-55F3-4090-8EAC-60A2A649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B00F3-D6E2-4342-9015-B69735BF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3" t="16948" r="29415" b="8547"/>
          <a:stretch/>
        </p:blipFill>
        <p:spPr>
          <a:xfrm>
            <a:off x="838200" y="365126"/>
            <a:ext cx="10515600" cy="59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5C02-0374-471E-9A73-AD12EF25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BA9B85-8B24-4752-89ED-F4EDDBEF4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1" t="16629" r="29951" b="5363"/>
          <a:stretch/>
        </p:blipFill>
        <p:spPr>
          <a:xfrm>
            <a:off x="720437" y="365125"/>
            <a:ext cx="1063336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16A6-B565-4077-9ED2-3FBF68BE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ED4FA7-E078-4EF3-8666-CE268E6C6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7" t="16629" r="29771" b="5681"/>
          <a:stretch/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989C-7F88-4615-A45C-F1EB09A1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D9D24B-3ED9-4251-9E70-7EF56CE03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34" t="17266" r="31383" b="8228"/>
          <a:stretch/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CFD6-77BF-4AB9-B547-5A8A6EDA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6B20C-6440-4872-A67C-54882CA47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71" t="17585" r="30488" b="6637"/>
          <a:stretch/>
        </p:blipFill>
        <p:spPr>
          <a:xfrm>
            <a:off x="838200" y="365124"/>
            <a:ext cx="10515600" cy="63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9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E5-432</dc:creator>
  <cp:lastModifiedBy>E5-432</cp:lastModifiedBy>
  <cp:revision>11</cp:revision>
  <dcterms:created xsi:type="dcterms:W3CDTF">2019-11-19T04:57:57Z</dcterms:created>
  <dcterms:modified xsi:type="dcterms:W3CDTF">2019-11-19T10:30:12Z</dcterms:modified>
</cp:coreProperties>
</file>